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7" r:id="rId7"/>
    <p:sldId id="264" r:id="rId8"/>
    <p:sldId id="268" r:id="rId9"/>
    <p:sldId id="267" r:id="rId10"/>
    <p:sldId id="271" r:id="rId11"/>
    <p:sldId id="261" r:id="rId12"/>
    <p:sldId id="266" r:id="rId13"/>
    <p:sldId id="26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46C"/>
    <a:srgbClr val="102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10A3A-163A-4B65-ABF8-BA3CE2C6CD3C}" v="3021" dt="2018-08-09T14:37:31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Skidmore" userId="622bc803-7405-437c-ac04-f9262704ad42" providerId="ADAL" clId="{50210A3A-163A-4B65-ABF8-BA3CE2C6CD3C}"/>
    <pc:docChg chg="custSel addSld delSld modSld sldOrd">
      <pc:chgData name="Elizabeth Skidmore" userId="622bc803-7405-437c-ac04-f9262704ad42" providerId="ADAL" clId="{50210A3A-163A-4B65-ABF8-BA3CE2C6CD3C}" dt="2018-08-09T14:37:31.610" v="3018" actId="2696"/>
      <pc:docMkLst>
        <pc:docMk/>
      </pc:docMkLst>
      <pc:sldChg chg="modSp">
        <pc:chgData name="Elizabeth Skidmore" userId="622bc803-7405-437c-ac04-f9262704ad42" providerId="ADAL" clId="{50210A3A-163A-4B65-ABF8-BA3CE2C6CD3C}" dt="2018-08-05T12:14:38.172" v="10" actId="20577"/>
        <pc:sldMkLst>
          <pc:docMk/>
          <pc:sldMk cId="3589705781" sldId="256"/>
        </pc:sldMkLst>
        <pc:spChg chg="mod">
          <ac:chgData name="Elizabeth Skidmore" userId="622bc803-7405-437c-ac04-f9262704ad42" providerId="ADAL" clId="{50210A3A-163A-4B65-ABF8-BA3CE2C6CD3C}" dt="2018-08-05T12:14:38.172" v="10" actId="20577"/>
          <ac:spMkLst>
            <pc:docMk/>
            <pc:sldMk cId="3589705781" sldId="256"/>
            <ac:spMk id="6" creationId="{00000000-0000-0000-0000-000000000000}"/>
          </ac:spMkLst>
        </pc:spChg>
      </pc:sldChg>
      <pc:sldChg chg="modSp">
        <pc:chgData name="Elizabeth Skidmore" userId="622bc803-7405-437c-ac04-f9262704ad42" providerId="ADAL" clId="{50210A3A-163A-4B65-ABF8-BA3CE2C6CD3C}" dt="2018-08-05T14:37:05.850" v="2949"/>
        <pc:sldMkLst>
          <pc:docMk/>
          <pc:sldMk cId="3761635845" sldId="257"/>
        </pc:sldMkLst>
        <pc:spChg chg="mod">
          <ac:chgData name="Elizabeth Skidmore" userId="622bc803-7405-437c-ac04-f9262704ad42" providerId="ADAL" clId="{50210A3A-163A-4B65-ABF8-BA3CE2C6CD3C}" dt="2018-08-05T14:37:05.850" v="2949"/>
          <ac:spMkLst>
            <pc:docMk/>
            <pc:sldMk cId="3761635845" sldId="257"/>
            <ac:spMk id="5" creationId="{00000000-0000-0000-0000-000000000000}"/>
          </ac:spMkLst>
        </pc:spChg>
      </pc:sldChg>
      <pc:sldChg chg="modSp">
        <pc:chgData name="Elizabeth Skidmore" userId="622bc803-7405-437c-ac04-f9262704ad42" providerId="ADAL" clId="{50210A3A-163A-4B65-ABF8-BA3CE2C6CD3C}" dt="2018-08-05T20:31:14.088" v="3015" actId="1035"/>
        <pc:sldMkLst>
          <pc:docMk/>
          <pc:sldMk cId="1588705859" sldId="259"/>
        </pc:sldMkLst>
        <pc:graphicFrameChg chg="mod modGraphic">
          <ac:chgData name="Elizabeth Skidmore" userId="622bc803-7405-437c-ac04-f9262704ad42" providerId="ADAL" clId="{50210A3A-163A-4B65-ABF8-BA3CE2C6CD3C}" dt="2018-08-05T20:31:14.088" v="3015" actId="1035"/>
          <ac:graphicFrameMkLst>
            <pc:docMk/>
            <pc:sldMk cId="1588705859" sldId="259"/>
            <ac:graphicFrameMk id="2" creationId="{00000000-0000-0000-0000-000000000000}"/>
          </ac:graphicFrameMkLst>
        </pc:graphicFrameChg>
      </pc:sldChg>
      <pc:sldChg chg="addSp delSp modSp add delAnim modAnim">
        <pc:chgData name="Elizabeth Skidmore" userId="622bc803-7405-437c-ac04-f9262704ad42" providerId="ADAL" clId="{50210A3A-163A-4B65-ABF8-BA3CE2C6CD3C}" dt="2018-08-09T14:37:14.206" v="3017" actId="478"/>
        <pc:sldMkLst>
          <pc:docMk/>
          <pc:sldMk cId="4001913657" sldId="260"/>
        </pc:sldMkLst>
        <pc:spChg chg="mod">
          <ac:chgData name="Elizabeth Skidmore" userId="622bc803-7405-437c-ac04-f9262704ad42" providerId="ADAL" clId="{50210A3A-163A-4B65-ABF8-BA3CE2C6CD3C}" dt="2018-08-05T14:24:55.381" v="2561" actId="20577"/>
          <ac:spMkLst>
            <pc:docMk/>
            <pc:sldMk cId="4001913657" sldId="260"/>
            <ac:spMk id="3" creationId="{6221E9C4-28C2-475A-A753-8DFC89D738A6}"/>
          </ac:spMkLst>
        </pc:spChg>
        <pc:spChg chg="add del mod">
          <ac:chgData name="Elizabeth Skidmore" userId="622bc803-7405-437c-ac04-f9262704ad42" providerId="ADAL" clId="{50210A3A-163A-4B65-ABF8-BA3CE2C6CD3C}" dt="2018-08-09T14:37:11.826" v="3016" actId="478"/>
          <ac:spMkLst>
            <pc:docMk/>
            <pc:sldMk cId="4001913657" sldId="260"/>
            <ac:spMk id="4" creationId="{844C15BE-D7C2-493A-8D2E-F09D9D40F806}"/>
          </ac:spMkLst>
        </pc:spChg>
        <pc:spChg chg="add del mod">
          <ac:chgData name="Elizabeth Skidmore" userId="622bc803-7405-437c-ac04-f9262704ad42" providerId="ADAL" clId="{50210A3A-163A-4B65-ABF8-BA3CE2C6CD3C}" dt="2018-08-09T14:37:14.206" v="3017" actId="478"/>
          <ac:spMkLst>
            <pc:docMk/>
            <pc:sldMk cId="4001913657" sldId="260"/>
            <ac:spMk id="5" creationId="{C7E77D5C-6391-41BF-BC0A-852F3F37387F}"/>
          </ac:spMkLst>
        </pc:spChg>
      </pc:sldChg>
      <pc:sldChg chg="modSp add ord">
        <pc:chgData name="Elizabeth Skidmore" userId="622bc803-7405-437c-ac04-f9262704ad42" providerId="ADAL" clId="{50210A3A-163A-4B65-ABF8-BA3CE2C6CD3C}" dt="2018-08-05T14:26:26.100" v="2567"/>
        <pc:sldMkLst>
          <pc:docMk/>
          <pc:sldMk cId="4191273096" sldId="261"/>
        </pc:sldMkLst>
        <pc:spChg chg="mod">
          <ac:chgData name="Elizabeth Skidmore" userId="622bc803-7405-437c-ac04-f9262704ad42" providerId="ADAL" clId="{50210A3A-163A-4B65-ABF8-BA3CE2C6CD3C}" dt="2018-08-05T14:13:55.481" v="1659" actId="122"/>
          <ac:spMkLst>
            <pc:docMk/>
            <pc:sldMk cId="4191273096" sldId="261"/>
            <ac:spMk id="2" creationId="{AE3BE3CD-A0D9-4EE8-B240-065C62784280}"/>
          </ac:spMkLst>
        </pc:spChg>
        <pc:spChg chg="mod">
          <ac:chgData name="Elizabeth Skidmore" userId="622bc803-7405-437c-ac04-f9262704ad42" providerId="ADAL" clId="{50210A3A-163A-4B65-ABF8-BA3CE2C6CD3C}" dt="2018-08-05T14:23:34.360" v="2451" actId="20577"/>
          <ac:spMkLst>
            <pc:docMk/>
            <pc:sldMk cId="4191273096" sldId="261"/>
            <ac:spMk id="3" creationId="{348D936E-4EA1-4D19-BE41-786B4B1D8D2A}"/>
          </ac:spMkLst>
        </pc:spChg>
      </pc:sldChg>
      <pc:sldChg chg="addSp modSp add ord modAnim">
        <pc:chgData name="Elizabeth Skidmore" userId="622bc803-7405-437c-ac04-f9262704ad42" providerId="ADAL" clId="{50210A3A-163A-4B65-ABF8-BA3CE2C6CD3C}" dt="2018-08-05T14:27:24.283" v="2625" actId="1035"/>
        <pc:sldMkLst>
          <pc:docMk/>
          <pc:sldMk cId="1739358628" sldId="262"/>
        </pc:sldMkLst>
        <pc:spChg chg="mod">
          <ac:chgData name="Elizabeth Skidmore" userId="622bc803-7405-437c-ac04-f9262704ad42" providerId="ADAL" clId="{50210A3A-163A-4B65-ABF8-BA3CE2C6CD3C}" dt="2018-08-05T13:50:24.680" v="549" actId="20577"/>
          <ac:spMkLst>
            <pc:docMk/>
            <pc:sldMk cId="1739358628" sldId="262"/>
            <ac:spMk id="2" creationId="{3E4F650A-5374-4940-9355-8210F8EA6BC6}"/>
          </ac:spMkLst>
        </pc:spChg>
        <pc:spChg chg="mod">
          <ac:chgData name="Elizabeth Skidmore" userId="622bc803-7405-437c-ac04-f9262704ad42" providerId="ADAL" clId="{50210A3A-163A-4B65-ABF8-BA3CE2C6CD3C}" dt="2018-08-05T14:26:49.672" v="2570" actId="20577"/>
          <ac:spMkLst>
            <pc:docMk/>
            <pc:sldMk cId="1739358628" sldId="262"/>
            <ac:spMk id="3" creationId="{F7A5A9B1-0B16-47FF-AE77-864259E13CBF}"/>
          </ac:spMkLst>
        </pc:spChg>
        <pc:spChg chg="add mod">
          <ac:chgData name="Elizabeth Skidmore" userId="622bc803-7405-437c-ac04-f9262704ad42" providerId="ADAL" clId="{50210A3A-163A-4B65-ABF8-BA3CE2C6CD3C}" dt="2018-08-05T14:27:24.283" v="2625" actId="1035"/>
          <ac:spMkLst>
            <pc:docMk/>
            <pc:sldMk cId="1739358628" sldId="262"/>
            <ac:spMk id="4" creationId="{0A6D6A7C-2C64-48CC-AE68-D3B33DFD4458}"/>
          </ac:spMkLst>
        </pc:spChg>
      </pc:sldChg>
      <pc:sldChg chg="addSp delSp modSp add ord">
        <pc:chgData name="Elizabeth Skidmore" userId="622bc803-7405-437c-ac04-f9262704ad42" providerId="ADAL" clId="{50210A3A-163A-4B65-ABF8-BA3CE2C6CD3C}" dt="2018-08-05T14:10:16.400" v="1579" actId="1076"/>
        <pc:sldMkLst>
          <pc:docMk/>
          <pc:sldMk cId="3315717877" sldId="264"/>
        </pc:sldMkLst>
        <pc:spChg chg="del mod">
          <ac:chgData name="Elizabeth Skidmore" userId="622bc803-7405-437c-ac04-f9262704ad42" providerId="ADAL" clId="{50210A3A-163A-4B65-ABF8-BA3CE2C6CD3C}" dt="2018-08-05T14:09:39.153" v="1539" actId="478"/>
          <ac:spMkLst>
            <pc:docMk/>
            <pc:sldMk cId="3315717877" sldId="264"/>
            <ac:spMk id="2" creationId="{B3DBB1AF-9868-49BB-9345-E52C9619A277}"/>
          </ac:spMkLst>
        </pc:spChg>
        <pc:spChg chg="del">
          <ac:chgData name="Elizabeth Skidmore" userId="622bc803-7405-437c-ac04-f9262704ad42" providerId="ADAL" clId="{50210A3A-163A-4B65-ABF8-BA3CE2C6CD3C}" dt="2018-08-05T14:08:30.760" v="1529" actId="478"/>
          <ac:spMkLst>
            <pc:docMk/>
            <pc:sldMk cId="3315717877" sldId="264"/>
            <ac:spMk id="3" creationId="{F9EE901F-CD6D-46E4-A422-96D5A4093A83}"/>
          </ac:spMkLst>
        </pc:spChg>
        <pc:spChg chg="add del mod">
          <ac:chgData name="Elizabeth Skidmore" userId="622bc803-7405-437c-ac04-f9262704ad42" providerId="ADAL" clId="{50210A3A-163A-4B65-ABF8-BA3CE2C6CD3C}" dt="2018-08-05T14:09:49.327" v="1541" actId="478"/>
          <ac:spMkLst>
            <pc:docMk/>
            <pc:sldMk cId="3315717877" sldId="264"/>
            <ac:spMk id="7" creationId="{5519E7FE-DA24-44EB-96A0-608C1AAFFF57}"/>
          </ac:spMkLst>
        </pc:spChg>
        <pc:picChg chg="add del mod modCrop">
          <ac:chgData name="Elizabeth Skidmore" userId="622bc803-7405-437c-ac04-f9262704ad42" providerId="ADAL" clId="{50210A3A-163A-4B65-ABF8-BA3CE2C6CD3C}" dt="2018-08-05T14:08:53.613" v="1533" actId="478"/>
          <ac:picMkLst>
            <pc:docMk/>
            <pc:sldMk cId="3315717877" sldId="264"/>
            <ac:picMk id="4" creationId="{6CA0F69D-E994-443C-88B0-A72D67E845B0}"/>
          </ac:picMkLst>
        </pc:picChg>
        <pc:picChg chg="add mod modCrop">
          <ac:chgData name="Elizabeth Skidmore" userId="622bc803-7405-437c-ac04-f9262704ad42" providerId="ADAL" clId="{50210A3A-163A-4B65-ABF8-BA3CE2C6CD3C}" dt="2018-08-05T14:10:16.400" v="1579" actId="1076"/>
          <ac:picMkLst>
            <pc:docMk/>
            <pc:sldMk cId="3315717877" sldId="264"/>
            <ac:picMk id="5" creationId="{D738970A-FC08-4D67-BBC9-FEE1EE825C75}"/>
          </ac:picMkLst>
        </pc:picChg>
      </pc:sldChg>
      <pc:sldChg chg="modSp add ord">
        <pc:chgData name="Elizabeth Skidmore" userId="622bc803-7405-437c-ac04-f9262704ad42" providerId="ADAL" clId="{50210A3A-163A-4B65-ABF8-BA3CE2C6CD3C}" dt="2018-08-05T14:34:29.233" v="2920" actId="20577"/>
        <pc:sldMkLst>
          <pc:docMk/>
          <pc:sldMk cId="631446024" sldId="266"/>
        </pc:sldMkLst>
        <pc:spChg chg="mod">
          <ac:chgData name="Elizabeth Skidmore" userId="622bc803-7405-437c-ac04-f9262704ad42" providerId="ADAL" clId="{50210A3A-163A-4B65-ABF8-BA3CE2C6CD3C}" dt="2018-08-05T13:59:29.737" v="1319" actId="20577"/>
          <ac:spMkLst>
            <pc:docMk/>
            <pc:sldMk cId="631446024" sldId="266"/>
            <ac:spMk id="2" creationId="{A2B43130-4C0C-4C57-9CCE-DD50A00C4EE8}"/>
          </ac:spMkLst>
        </pc:spChg>
        <pc:spChg chg="mod">
          <ac:chgData name="Elizabeth Skidmore" userId="622bc803-7405-437c-ac04-f9262704ad42" providerId="ADAL" clId="{50210A3A-163A-4B65-ABF8-BA3CE2C6CD3C}" dt="2018-08-05T14:34:29.233" v="2920" actId="20577"/>
          <ac:spMkLst>
            <pc:docMk/>
            <pc:sldMk cId="631446024" sldId="266"/>
            <ac:spMk id="3" creationId="{926728DB-4C2F-4445-92B8-7D07559A95B2}"/>
          </ac:spMkLst>
        </pc:spChg>
      </pc:sldChg>
      <pc:sldChg chg="addSp delSp modSp add">
        <pc:chgData name="Elizabeth Skidmore" userId="622bc803-7405-437c-ac04-f9262704ad42" providerId="ADAL" clId="{50210A3A-163A-4B65-ABF8-BA3CE2C6CD3C}" dt="2018-08-05T14:19:33.701" v="2163" actId="20577"/>
        <pc:sldMkLst>
          <pc:docMk/>
          <pc:sldMk cId="3024462185" sldId="267"/>
        </pc:sldMkLst>
        <pc:spChg chg="mod">
          <ac:chgData name="Elizabeth Skidmore" userId="622bc803-7405-437c-ac04-f9262704ad42" providerId="ADAL" clId="{50210A3A-163A-4B65-ABF8-BA3CE2C6CD3C}" dt="2018-08-05T14:15:21.594" v="1720" actId="120"/>
          <ac:spMkLst>
            <pc:docMk/>
            <pc:sldMk cId="3024462185" sldId="267"/>
            <ac:spMk id="2" creationId="{C01425AE-3226-4EFE-954B-DB5F3B77F968}"/>
          </ac:spMkLst>
        </pc:spChg>
        <pc:spChg chg="del mod">
          <ac:chgData name="Elizabeth Skidmore" userId="622bc803-7405-437c-ac04-f9262704ad42" providerId="ADAL" clId="{50210A3A-163A-4B65-ABF8-BA3CE2C6CD3C}" dt="2018-08-05T14:15:19.144" v="1719"/>
          <ac:spMkLst>
            <pc:docMk/>
            <pc:sldMk cId="3024462185" sldId="267"/>
            <ac:spMk id="3" creationId="{1C8F7BDF-47E5-43A9-95B2-A0B9161ABDEA}"/>
          </ac:spMkLst>
        </pc:spChg>
        <pc:spChg chg="add mod">
          <ac:chgData name="Elizabeth Skidmore" userId="622bc803-7405-437c-ac04-f9262704ad42" providerId="ADAL" clId="{50210A3A-163A-4B65-ABF8-BA3CE2C6CD3C}" dt="2018-08-05T14:19:33.701" v="2163" actId="20577"/>
          <ac:spMkLst>
            <pc:docMk/>
            <pc:sldMk cId="3024462185" sldId="267"/>
            <ac:spMk id="4" creationId="{5FFDDAB7-B4E1-4D2C-B614-554636BFEFEF}"/>
          </ac:spMkLst>
        </pc:spChg>
      </pc:sldChg>
      <pc:sldChg chg="addSp delSp modSp add">
        <pc:chgData name="Elizabeth Skidmore" userId="622bc803-7405-437c-ac04-f9262704ad42" providerId="ADAL" clId="{50210A3A-163A-4B65-ABF8-BA3CE2C6CD3C}" dt="2018-08-05T14:13:25.946" v="1640" actId="1038"/>
        <pc:sldMkLst>
          <pc:docMk/>
          <pc:sldMk cId="1385766850" sldId="268"/>
        </pc:sldMkLst>
        <pc:picChg chg="add del mod modCrop">
          <ac:chgData name="Elizabeth Skidmore" userId="622bc803-7405-437c-ac04-f9262704ad42" providerId="ADAL" clId="{50210A3A-163A-4B65-ABF8-BA3CE2C6CD3C}" dt="2018-08-05T14:12:56.848" v="1601" actId="478"/>
          <ac:picMkLst>
            <pc:docMk/>
            <pc:sldMk cId="1385766850" sldId="268"/>
            <ac:picMk id="2" creationId="{C7F15159-13B5-41E0-9B14-C903E53CA0D8}"/>
          </ac:picMkLst>
        </pc:picChg>
        <pc:picChg chg="add mod modCrop">
          <ac:chgData name="Elizabeth Skidmore" userId="622bc803-7405-437c-ac04-f9262704ad42" providerId="ADAL" clId="{50210A3A-163A-4B65-ABF8-BA3CE2C6CD3C}" dt="2018-08-05T14:13:25.946" v="1640" actId="1038"/>
          <ac:picMkLst>
            <pc:docMk/>
            <pc:sldMk cId="1385766850" sldId="268"/>
            <ac:picMk id="3" creationId="{613CAE6B-F489-4257-8EEF-F657F276C2AC}"/>
          </ac:picMkLst>
        </pc:picChg>
      </pc:sldChg>
      <pc:sldChg chg="addSp modSp add modAnim">
        <pc:chgData name="Elizabeth Skidmore" userId="622bc803-7405-437c-ac04-f9262704ad42" providerId="ADAL" clId="{50210A3A-163A-4B65-ABF8-BA3CE2C6CD3C}" dt="2018-08-05T14:31:09.247" v="2676"/>
        <pc:sldMkLst>
          <pc:docMk/>
          <pc:sldMk cId="74247056" sldId="269"/>
        </pc:sldMkLst>
        <pc:spChg chg="add mod">
          <ac:chgData name="Elizabeth Skidmore" userId="622bc803-7405-437c-ac04-f9262704ad42" providerId="ADAL" clId="{50210A3A-163A-4B65-ABF8-BA3CE2C6CD3C}" dt="2018-08-05T14:30:57.554" v="2674" actId="1035"/>
          <ac:spMkLst>
            <pc:docMk/>
            <pc:sldMk cId="74247056" sldId="269"/>
            <ac:spMk id="4" creationId="{6EDF8E10-5293-4CC7-AB3C-98D0F93C28C3}"/>
          </ac:spMkLst>
        </pc:spChg>
      </pc:sldChg>
      <pc:sldChg chg="modSp add del modAnim">
        <pc:chgData name="Elizabeth Skidmore" userId="622bc803-7405-437c-ac04-f9262704ad42" providerId="ADAL" clId="{50210A3A-163A-4B65-ABF8-BA3CE2C6CD3C}" dt="2018-08-09T14:37:31.610" v="3018" actId="2696"/>
        <pc:sldMkLst>
          <pc:docMk/>
          <pc:sldMk cId="1717210127" sldId="270"/>
        </pc:sldMkLst>
        <pc:spChg chg="mod">
          <ac:chgData name="Elizabeth Skidmore" userId="622bc803-7405-437c-ac04-f9262704ad42" providerId="ADAL" clId="{50210A3A-163A-4B65-ABF8-BA3CE2C6CD3C}" dt="2018-08-05T14:29:52.765" v="2632" actId="1076"/>
          <ac:spMkLst>
            <pc:docMk/>
            <pc:sldMk cId="1717210127" sldId="270"/>
            <ac:spMk id="4" creationId="{844C15BE-D7C2-493A-8D2E-F09D9D40F806}"/>
          </ac:spMkLst>
        </pc:spChg>
      </pc:sldChg>
      <pc:sldChg chg="addSp modSp add">
        <pc:chgData name="Elizabeth Skidmore" userId="622bc803-7405-437c-ac04-f9262704ad42" providerId="ADAL" clId="{50210A3A-163A-4B65-ABF8-BA3CE2C6CD3C}" dt="2018-08-05T14:36:08.869" v="2943" actId="1038"/>
        <pc:sldMkLst>
          <pc:docMk/>
          <pc:sldMk cId="2168746664" sldId="271"/>
        </pc:sldMkLst>
        <pc:picChg chg="add mod modCrop">
          <ac:chgData name="Elizabeth Skidmore" userId="622bc803-7405-437c-ac04-f9262704ad42" providerId="ADAL" clId="{50210A3A-163A-4B65-ABF8-BA3CE2C6CD3C}" dt="2018-08-05T14:36:08.869" v="2943" actId="1038"/>
          <ac:picMkLst>
            <pc:docMk/>
            <pc:sldMk cId="2168746664" sldId="271"/>
            <ac:picMk id="2" creationId="{80764197-67C5-4840-BACA-1DCD9CCBB8E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88000"/>
            <a:lum/>
          </a:blip>
          <a:srcRect/>
          <a:stretch>
            <a:fillRect t="-1000" r="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118932" y="0"/>
            <a:ext cx="7073068" cy="6858000"/>
          </a:xfrm>
          <a:prstGeom prst="rect">
            <a:avLst/>
          </a:prstGeom>
          <a:solidFill>
            <a:srgbClr val="102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5664" y="164228"/>
            <a:ext cx="6814650" cy="2854389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5664" y="3370850"/>
            <a:ext cx="6814650" cy="829034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rgbClr val="B2A46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Name/ Presenter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43687" y="5269538"/>
            <a:ext cx="39665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07"/>
          <a:stretch/>
        </p:blipFill>
        <p:spPr>
          <a:xfrm>
            <a:off x="5712307" y="5310335"/>
            <a:ext cx="6690708" cy="804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6"/>
          <a:stretch/>
        </p:blipFill>
        <p:spPr>
          <a:xfrm>
            <a:off x="5639382" y="6115265"/>
            <a:ext cx="6690708" cy="6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7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102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Occupational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160692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102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Occupational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313256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176963"/>
            <a:ext cx="12192001" cy="681037"/>
            <a:chOff x="0" y="6176963"/>
            <a:chExt cx="12192001" cy="681037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6007693" y="6340979"/>
              <a:ext cx="6184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rgbClr val="1021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Department of Occupational 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424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102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Occupational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315526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102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Occupational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136528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102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Occupational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418966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102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Occupational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349927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102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Occupational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338664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102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Occupational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327022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176963"/>
            <a:ext cx="12192000" cy="681037"/>
            <a:chOff x="0" y="6176963"/>
            <a:chExt cx="12192000" cy="681037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176963"/>
              <a:ext cx="12192000" cy="68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89" y="6278562"/>
              <a:ext cx="4167691" cy="4778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6007693" y="6340979"/>
            <a:ext cx="6184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102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Occupational Therapy</a:t>
            </a:r>
          </a:p>
        </p:txBody>
      </p:sp>
    </p:spTree>
    <p:extLst>
      <p:ext uri="{BB962C8B-B14F-4D97-AF65-F5344CB8AC3E}">
        <p14:creationId xmlns:p14="http://schemas.microsoft.com/office/powerpoint/2010/main" val="198133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84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213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13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1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1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1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1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tt-my.sharepoint.com/personal/skidmore_pitt_edu/Documents/Clinical%20Research%20Grants/CORRT/EXECUTIVE%20COMMITTEE/Individual%20Development%20Plans/Range%20of%20Research%20Skill%20Development.pdf" TargetMode="External"/><Relationship Id="rId2" Type="http://schemas.openxmlformats.org/officeDocument/2006/relationships/hyperlink" Target="https://pitt-my.sharepoint.com/personal/skidmore_pitt_edu/Documents/Clinical%20Research%20Grants/CORRT/EXECUTIVE%20COMMITTEE/Individual%20Development%20Plans/Individual%20Career%20Development%20Plan%20FORM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tt-my.sharepoint.com/personal/skidmore_pitt_edu/Documents/Clinical%20Research%20Grants/CORRT/EXECUTIVE%20COMMITTEE/Individual%20Development%20Plans/Scholar%20Performance-Improvement-Plan.docx" TargetMode="External"/><Relationship Id="rId5" Type="http://schemas.openxmlformats.org/officeDocument/2006/relationships/hyperlink" Target="https://pitt-my.sharepoint.com/personal/skidmore_pitt_edu/Documents/Clinical%20Research%20Grants/CORRT/EXECUTIVE%20COMMITTEE/Individual%20Development%20Plans/Scholar%20Progress-Assessment%20-%202017.docx" TargetMode="External"/><Relationship Id="rId4" Type="http://schemas.openxmlformats.org/officeDocument/2006/relationships/hyperlink" Target="https://pitt-my.sharepoint.com/personal/skidmore_pitt_edu/Documents/Clinical%20Research%20Grants/CORRT/EXECUTIVE%20COMMITTEE/Individual%20Development%20Plans/Scholar%20Self-Assessment-Form.doc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tt-my.sharepoint.com/personal/skidmore_pitt_edu/Documents/Clinical%20Research%20Grants/CORRT/EXECUTIVE%20COMMITTEE/Individual%20Development%20Plans/Range%20of%20Research%20Skill%20Development.pdf" TargetMode="External"/><Relationship Id="rId2" Type="http://schemas.openxmlformats.org/officeDocument/2006/relationships/hyperlink" Target="https://pitt-my.sharepoint.com/personal/skidmore_pitt_edu/Documents/Clinical%20Research%20Grants/CORRT/EXECUTIVE%20COMMITTEE/Individual%20Development%20Plans/Individual%20Career%20Development%20Plan%20FORM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-ctr.org/redcap/surveys/?s=gnABSe7Gt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Optimizing YOUR Individual Development Plan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255664" y="3370850"/>
            <a:ext cx="6814650" cy="1014114"/>
          </a:xfrm>
        </p:spPr>
        <p:txBody>
          <a:bodyPr>
            <a:normAutofit/>
          </a:bodyPr>
          <a:lstStyle/>
          <a:p>
            <a:r>
              <a:rPr lang="en-US" dirty="0"/>
              <a:t>Elizabeth R. </a:t>
            </a:r>
            <a:r>
              <a:rPr lang="en-US"/>
              <a:t>Skidmore, </a:t>
            </a:r>
            <a:r>
              <a:rPr lang="en-US" dirty="0"/>
              <a:t>PhD, OTR/L</a:t>
            </a:r>
          </a:p>
          <a:p>
            <a:r>
              <a:rPr lang="en-US" dirty="0"/>
              <a:t>Professor and Chair</a:t>
            </a:r>
          </a:p>
        </p:txBody>
      </p:sp>
    </p:spTree>
    <p:extLst>
      <p:ext uri="{BB962C8B-B14F-4D97-AF65-F5344CB8AC3E}">
        <p14:creationId xmlns:p14="http://schemas.microsoft.com/office/powerpoint/2010/main" val="358970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Crafting your individual career development plan</a:t>
            </a:r>
          </a:p>
          <a:p>
            <a:pPr marL="519113" indent="0">
              <a:buNone/>
            </a:pPr>
            <a:r>
              <a:rPr lang="en-US" sz="2400" dirty="0">
                <a:hlinkClick r:id="rId2"/>
              </a:rPr>
              <a:t>CORRT IDP Form</a:t>
            </a:r>
            <a:endParaRPr lang="en-US" sz="2400" dirty="0"/>
          </a:p>
          <a:p>
            <a:pPr marL="519113" indent="0">
              <a:spcAft>
                <a:spcPts val="2400"/>
              </a:spcAft>
              <a:buNone/>
            </a:pPr>
            <a:r>
              <a:rPr lang="en-US" sz="2400" dirty="0">
                <a:hlinkClick r:id="rId3"/>
              </a:rPr>
              <a:t>Research Skill Development Ideas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Evaluating progress through self and mentor assessments</a:t>
            </a:r>
          </a:p>
          <a:p>
            <a:pPr marL="519113" indent="0">
              <a:buNone/>
            </a:pPr>
            <a:r>
              <a:rPr lang="en-US" sz="2400" dirty="0">
                <a:hlinkClick r:id="rId4"/>
              </a:rPr>
              <a:t>Scholar Self-Assessment</a:t>
            </a:r>
            <a:endParaRPr lang="en-US" sz="2400" dirty="0"/>
          </a:p>
          <a:p>
            <a:pPr marL="519113" indent="0">
              <a:spcAft>
                <a:spcPts val="2400"/>
              </a:spcAft>
              <a:buNone/>
            </a:pPr>
            <a:r>
              <a:rPr lang="en-US" sz="2400" dirty="0">
                <a:hlinkClick r:id="rId5"/>
              </a:rPr>
              <a:t>Scholar Progress Assessment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Developing performance improvement plans, when needed</a:t>
            </a:r>
          </a:p>
          <a:p>
            <a:pPr marL="463550" indent="0">
              <a:buNone/>
            </a:pPr>
            <a:r>
              <a:rPr lang="en-US" sz="2400" dirty="0">
                <a:hlinkClick r:id="rId6"/>
              </a:rPr>
              <a:t>Scholar Performance Improvement Plan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BAA1FE-A7EE-49DB-A371-48D8EC8E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000" dirty="0"/>
              <a:t>Individual Development Plan Resources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F8E10-5293-4CC7-AB3C-98D0F93C28C3}"/>
              </a:ext>
            </a:extLst>
          </p:cNvPr>
          <p:cNvSpPr/>
          <p:nvPr/>
        </p:nvSpPr>
        <p:spPr>
          <a:xfrm>
            <a:off x="834957" y="3162726"/>
            <a:ext cx="10515600" cy="2698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650A-5374-4940-9355-8210F8EA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Use of IDPs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A9B1-0B16-47FF-AE77-864259E13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Establish early, and review often (quarterly? semi-annually?)</a:t>
            </a:r>
          </a:p>
          <a:p>
            <a:pPr marL="681038" indent="-447675"/>
            <a:r>
              <a:rPr lang="en-US" dirty="0"/>
              <a:t>Clearly define goals and development areas</a:t>
            </a:r>
          </a:p>
          <a:p>
            <a:pPr marL="681038" indent="-447675"/>
            <a:r>
              <a:rPr lang="en-US" dirty="0"/>
              <a:t>Monitor activities to ensure consistency with the plan</a:t>
            </a:r>
          </a:p>
          <a:p>
            <a:pPr marL="0" indent="0">
              <a:buNone/>
            </a:pPr>
            <a:r>
              <a:rPr lang="en-US" dirty="0"/>
              <a:t>Update IDP to reflect progress and agreed upon changes</a:t>
            </a:r>
          </a:p>
          <a:p>
            <a:pPr marL="0" indent="0">
              <a:buNone/>
            </a:pPr>
            <a:r>
              <a:rPr lang="en-US" dirty="0"/>
              <a:t>Keep and share iterations and notes of discussions for reference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6D6A7C-2C64-48CC-AE68-D3B33DFD4458}"/>
              </a:ext>
            </a:extLst>
          </p:cNvPr>
          <p:cNvSpPr/>
          <p:nvPr/>
        </p:nvSpPr>
        <p:spPr>
          <a:xfrm>
            <a:off x="838200" y="4084772"/>
            <a:ext cx="10515600" cy="202824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feeling off track, ask for help</a:t>
            </a:r>
          </a:p>
          <a:p>
            <a:pPr marL="688975" lvl="0" indent="-463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Mentoring Team, Department/Program Director</a:t>
            </a:r>
          </a:p>
          <a:p>
            <a:pPr marL="688975" lvl="0" indent="-463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Leadership (CTSA, School/College)</a:t>
            </a:r>
          </a:p>
          <a:p>
            <a:pPr marL="688975" lvl="0" indent="-4635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CORRT Leadership</a:t>
            </a:r>
          </a:p>
        </p:txBody>
      </p:sp>
    </p:spTree>
    <p:extLst>
      <p:ext uri="{BB962C8B-B14F-4D97-AF65-F5344CB8AC3E}">
        <p14:creationId xmlns:p14="http://schemas.microsoft.com/office/powerpoint/2010/main" val="173935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6F231-ABA2-4E97-98CA-D7113E94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Career Development Awards: Training Plan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E9C4-28C2-475A-A753-8DFC89D73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677"/>
            <a:ext cx="10515600" cy="4751286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Mentoring Team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Individual Development Plans</a:t>
            </a:r>
          </a:p>
          <a:p>
            <a:pPr marL="461963" indent="-236538">
              <a:spcAft>
                <a:spcPts val="600"/>
              </a:spcAft>
            </a:pPr>
            <a:r>
              <a:rPr lang="en-US" dirty="0"/>
              <a:t>Specify scholar and mentor expectations </a:t>
            </a:r>
          </a:p>
          <a:p>
            <a:pPr marL="461963" indent="-236538">
              <a:spcAft>
                <a:spcPts val="600"/>
              </a:spcAft>
            </a:pPr>
            <a:r>
              <a:rPr lang="en-US" dirty="0"/>
              <a:t>Highlight knowledge and skill development activities and benchmarks</a:t>
            </a:r>
          </a:p>
          <a:p>
            <a:pPr marL="461963" indent="-236538">
              <a:spcAft>
                <a:spcPts val="600"/>
              </a:spcAft>
            </a:pPr>
            <a:r>
              <a:rPr lang="en-US" dirty="0"/>
              <a:t>Document progress, and identify areas for continued growth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Communication and Assessment (and Adjustment as needed)</a:t>
            </a:r>
          </a:p>
        </p:txBody>
      </p:sp>
    </p:spTree>
    <p:extLst>
      <p:ext uri="{BB962C8B-B14F-4D97-AF65-F5344CB8AC3E}">
        <p14:creationId xmlns:p14="http://schemas.microsoft.com/office/powerpoint/2010/main" val="400191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4731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Crafting your individual career development plan</a:t>
            </a:r>
          </a:p>
          <a:p>
            <a:pPr marL="519113" indent="0">
              <a:buNone/>
            </a:pPr>
            <a:r>
              <a:rPr lang="en-US" sz="2400" dirty="0">
                <a:hlinkClick r:id="rId2"/>
              </a:rPr>
              <a:t>CORRT IDP Form</a:t>
            </a:r>
            <a:endParaRPr lang="en-US" sz="2400" dirty="0"/>
          </a:p>
          <a:p>
            <a:pPr marL="519113" indent="0">
              <a:spcAft>
                <a:spcPts val="2400"/>
              </a:spcAft>
              <a:buNone/>
            </a:pPr>
            <a:r>
              <a:rPr lang="en-US" sz="2400" dirty="0">
                <a:hlinkClick r:id="rId3"/>
              </a:rPr>
              <a:t>Research Skill Development Ideas</a:t>
            </a:r>
            <a:endParaRPr lang="en-US" sz="2400" dirty="0"/>
          </a:p>
          <a:p>
            <a:pPr marL="519113" indent="0">
              <a:spcAft>
                <a:spcPts val="2400"/>
              </a:spcAft>
              <a:buNone/>
            </a:pPr>
            <a:r>
              <a:rPr lang="en-US" sz="2400" dirty="0">
                <a:hlinkClick r:id="rId4"/>
              </a:rPr>
              <a:t>University of Delaware CTR IDP</a:t>
            </a:r>
            <a:endParaRPr lang="en-US" sz="2400" dirty="0"/>
          </a:p>
          <a:p>
            <a:pPr marL="519113" indent="0">
              <a:spcAft>
                <a:spcPts val="2400"/>
              </a:spcAft>
              <a:buNone/>
            </a:pP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EBAA1FE-A7EE-49DB-A371-48D8EC8E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000" dirty="0"/>
              <a:t>Individual Development Plan Resources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3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38970A-FC08-4D67-BBC9-FEE1EE825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26" t="12852" r="21024" b="18149"/>
          <a:stretch/>
        </p:blipFill>
        <p:spPr>
          <a:xfrm>
            <a:off x="1504336" y="0"/>
            <a:ext cx="9183328" cy="61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1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3CAE6B-F489-4257-8EEF-F657F276C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03" t="15261" r="20029" b="13092"/>
          <a:stretch/>
        </p:blipFill>
        <p:spPr>
          <a:xfrm>
            <a:off x="1465242" y="0"/>
            <a:ext cx="9232135" cy="62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6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25AE-3226-4EFE-954B-DB5F3B77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Mentoring and Communication Plan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DDAB7-B4E1-4D2C-B614-554636BF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Knowledge and skills acquired through mentoring</a:t>
            </a:r>
          </a:p>
          <a:p>
            <a:pPr marL="0" indent="0">
              <a:buNone/>
            </a:pPr>
            <a:r>
              <a:rPr lang="en-US" dirty="0"/>
              <a:t>Communication focus, frequency, and plan</a:t>
            </a:r>
          </a:p>
          <a:p>
            <a:pPr lvl="1"/>
            <a:r>
              <a:rPr lang="en-US" sz="2800" dirty="0"/>
              <a:t>Meet early and often with primary mentors (but may vary)</a:t>
            </a:r>
          </a:p>
          <a:p>
            <a:pPr lvl="2"/>
            <a:r>
              <a:rPr lang="en-US" sz="2400" dirty="0"/>
              <a:t>30 minutes once a week – “check in”</a:t>
            </a:r>
          </a:p>
          <a:p>
            <a:pPr lvl="2"/>
            <a:r>
              <a:rPr lang="en-US" sz="2400" dirty="0"/>
              <a:t>60 minutes every other week</a:t>
            </a:r>
          </a:p>
          <a:p>
            <a:pPr lvl="2"/>
            <a:r>
              <a:rPr lang="en-US" sz="2400" dirty="0"/>
              <a:t>One meeting monthly with full team</a:t>
            </a:r>
          </a:p>
          <a:p>
            <a:pPr lvl="1"/>
            <a:r>
              <a:rPr lang="en-US" sz="2800" dirty="0"/>
              <a:t>Plan ahead, specify your needs, take and share notes</a:t>
            </a:r>
          </a:p>
          <a:p>
            <a:pPr lvl="1"/>
            <a:r>
              <a:rPr lang="en-US" sz="2800" dirty="0"/>
              <a:t>Allow flexibility in the plan as goals and activities progress</a:t>
            </a:r>
          </a:p>
        </p:txBody>
      </p:sp>
    </p:spTree>
    <p:extLst>
      <p:ext uri="{BB962C8B-B14F-4D97-AF65-F5344CB8AC3E}">
        <p14:creationId xmlns:p14="http://schemas.microsoft.com/office/powerpoint/2010/main" val="302446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764197-67C5-4840-BACA-1DCD9CCBB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15" t="12134" r="19438" b="8765"/>
          <a:stretch/>
        </p:blipFill>
        <p:spPr>
          <a:xfrm>
            <a:off x="1862013" y="0"/>
            <a:ext cx="8401867" cy="625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4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E3CD-A0D9-4EE8-B240-065C62784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Goal Areas: Becoming Independent Scientists</a:t>
            </a:r>
            <a:br>
              <a:rPr lang="en-US" dirty="0"/>
            </a:br>
            <a:r>
              <a:rPr lang="en-US" dirty="0"/>
              <a:t>(and members of the “Academy”)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936E-4EA1-4D19-BE41-786B4B1D8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5948"/>
            <a:ext cx="10515600" cy="418101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Work/Life Balance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Leadership/Management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Research Expertise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Clinical Expertise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Educator Expertise</a:t>
            </a:r>
          </a:p>
          <a:p>
            <a:pPr marL="0" indent="0" algn="r">
              <a:buNone/>
            </a:pPr>
            <a:r>
              <a:rPr lang="en-US" dirty="0"/>
              <a:t>. . . Tailored to the Scholar’s Career Goals and Environment </a:t>
            </a:r>
          </a:p>
        </p:txBody>
      </p:sp>
    </p:spTree>
    <p:extLst>
      <p:ext uri="{BB962C8B-B14F-4D97-AF65-F5344CB8AC3E}">
        <p14:creationId xmlns:p14="http://schemas.microsoft.com/office/powerpoint/2010/main" val="4191273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3130-4C0C-4C57-9CCE-DD50A00C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to Augment Mentoring Team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728DB-4C2F-4445-92B8-7D07559A9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buNone/>
            </a:pPr>
            <a:r>
              <a:rPr lang="en-US" dirty="0"/>
              <a:t>Grant Writing Workshops – TIGRR, NIH and AHRQ-funded Research Training Institutes</a:t>
            </a:r>
          </a:p>
          <a:p>
            <a:pPr marL="0" indent="0">
              <a:buNone/>
            </a:pPr>
            <a:r>
              <a:rPr lang="en-US" dirty="0"/>
              <a:t>Scientific Review </a:t>
            </a:r>
          </a:p>
          <a:p>
            <a:pPr marL="0" indent="0">
              <a:buNone/>
            </a:pPr>
            <a:r>
              <a:rPr lang="en-US" dirty="0"/>
              <a:t>Mock Study Section</a:t>
            </a:r>
          </a:p>
          <a:p>
            <a:pPr marL="0" indent="0">
              <a:buNone/>
            </a:pPr>
            <a:r>
              <a:rPr lang="en-US" dirty="0"/>
              <a:t>Peer Support Networks</a:t>
            </a:r>
          </a:p>
          <a:p>
            <a:pPr marL="461963" indent="-461963">
              <a:buNone/>
            </a:pPr>
            <a:r>
              <a:rPr lang="en-US" dirty="0"/>
              <a:t>Scientific Leadership and Management Training/Academic Leadership Training (early career, mid-career)</a:t>
            </a:r>
          </a:p>
        </p:txBody>
      </p:sp>
    </p:spTree>
    <p:extLst>
      <p:ext uri="{BB962C8B-B14F-4D97-AF65-F5344CB8AC3E}">
        <p14:creationId xmlns:p14="http://schemas.microsoft.com/office/powerpoint/2010/main" val="63144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5DACF97-320B-45EA-9E19-FA5F37A8B4E0}" vid="{C4FF9706-08C5-46D9-B847-A2330F6F875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174A70FB39AB4798A7B075B57FC217" ma:contentTypeVersion="5" ma:contentTypeDescription="Create a new document." ma:contentTypeScope="" ma:versionID="a19f9a9a07e2262c4abb30a611e84c49">
  <xsd:schema xmlns:xsd="http://www.w3.org/2001/XMLSchema" xmlns:xs="http://www.w3.org/2001/XMLSchema" xmlns:p="http://schemas.microsoft.com/office/2006/metadata/properties" xmlns:ns2="173ea298-c251-4c0d-a51e-0c4a780dacbc" targetNamespace="http://schemas.microsoft.com/office/2006/metadata/properties" ma:root="true" ma:fieldsID="f865b1567fd05eb2a13b89342394dc88" ns2:_="">
    <xsd:import namespace="173ea298-c251-4c0d-a51e-0c4a780dac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ea298-c251-4c0d-a51e-0c4a780da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792B20-0F8A-4FBF-895B-92AC5E3AB90B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173ea298-c251-4c0d-a51e-0c4a780dacbc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67E0E1E-6B3E-4500-B1BE-F83892D33D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3ea298-c251-4c0d-a51e-0c4a780dac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2F9C70-3CED-4285-AD2B-552E894269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SHRS OT Template</Template>
  <TotalTime>190</TotalTime>
  <Words>327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Optimizing YOUR Individual Development Plan</vt:lpstr>
      <vt:lpstr>Career Development Awards: Training Plan </vt:lpstr>
      <vt:lpstr>Individual Development Plan Resources </vt:lpstr>
      <vt:lpstr>PowerPoint Presentation</vt:lpstr>
      <vt:lpstr>PowerPoint Presentation</vt:lpstr>
      <vt:lpstr>Mentoring and Communication Plan </vt:lpstr>
      <vt:lpstr>PowerPoint Presentation</vt:lpstr>
      <vt:lpstr>Goal Areas: Becoming Independent Scientists (and members of the “Academy”)</vt:lpstr>
      <vt:lpstr>Resources to Augment Mentoring Team </vt:lpstr>
      <vt:lpstr>Individual Development Plan Resources </vt:lpstr>
      <vt:lpstr>Effective Use of IDPs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Baney, Natalie Jean</dc:creator>
  <cp:lastModifiedBy>Bohnert, Kathryn</cp:lastModifiedBy>
  <cp:revision>23</cp:revision>
  <dcterms:created xsi:type="dcterms:W3CDTF">2018-06-04T18:43:11Z</dcterms:created>
  <dcterms:modified xsi:type="dcterms:W3CDTF">2019-02-14T20:31:40Z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0x0101000B174A70FB39AB4798A7B075B57FC217</vt:lpwstr>
  </property>
</Properties>
</file>